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0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2479" autoAdjust="0"/>
  </p:normalViewPr>
  <p:slideViewPr>
    <p:cSldViewPr snapToGrid="0">
      <p:cViewPr varScale="1">
        <p:scale>
          <a:sx n="105" d="100"/>
          <a:sy n="105" d="100"/>
        </p:scale>
        <p:origin x="7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318CE-2A2E-4F90-89C8-139B4A15899C}" type="datetimeFigureOut">
              <a:rPr lang="en-AU" smtClean="0"/>
              <a:t>13/03/2024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454970-8026-4F7C-959E-07B365B108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5718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CAD0A-ADA8-C1D0-7DF4-B6A500AD99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B3F710-D1E5-212E-1792-E8AF2FA3E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7DC8C7-370F-C216-63DA-7C00E05BA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DEB0B-0B1A-400C-9EC2-DF471F9C1ACB}" type="datetimeFigureOut">
              <a:rPr lang="en-AU" smtClean="0"/>
              <a:t>13/03/2024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E35C4-30E6-E3E0-E835-624E209B5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6B00F-D673-DC25-A244-958C93A6C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63AD-8910-4443-A0BE-AF937DD4B7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1059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A8B46-7569-7157-775E-1BAB1AD45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F79EE4-97CF-989D-0523-7842A935E1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89E9D3-67D6-8E13-3449-D02E98909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DEB0B-0B1A-400C-9EC2-DF471F9C1ACB}" type="datetimeFigureOut">
              <a:rPr lang="en-AU" smtClean="0"/>
              <a:t>13/03/2024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EEA41-E052-F17F-FA66-35F0555FF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E421A1-0946-26EB-9FCE-F37478558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63AD-8910-4443-A0BE-AF937DD4B7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0730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FFD094-3218-0FC7-0A89-EC987684A5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963DD9-0E69-A79A-3A4B-EB9289AFD4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85B5C-5DF6-41DA-5292-0F4067ECF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DEB0B-0B1A-400C-9EC2-DF471F9C1ACB}" type="datetimeFigureOut">
              <a:rPr lang="en-AU" smtClean="0"/>
              <a:t>13/03/2024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B160F7-029B-AAB2-E7D6-B09392138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D4398F-18C7-DC83-42D9-C07728F9B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63AD-8910-4443-A0BE-AF937DD4B7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4141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070BB-AADA-A8C4-9776-533EC1E78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98E56-FFBF-E3E8-F20D-614992D0F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356707-080C-BAB0-F994-58DB35A4B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DEB0B-0B1A-400C-9EC2-DF471F9C1ACB}" type="datetimeFigureOut">
              <a:rPr lang="en-AU" smtClean="0"/>
              <a:t>13/03/2024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E6C1ED-8A4E-C6CA-343C-6E8AB2F17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F792AC-1B60-69A5-47B6-4278F6473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63AD-8910-4443-A0BE-AF937DD4B7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0378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1EF4A-9F8C-C0BB-9718-26FE6083F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A19C9-C86E-641B-97A0-403E26BCC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C9612F-25BD-BC17-76C7-5926D5035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DEB0B-0B1A-400C-9EC2-DF471F9C1ACB}" type="datetimeFigureOut">
              <a:rPr lang="en-AU" smtClean="0"/>
              <a:t>13/03/2024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A932E6-931D-F431-C8B2-0FB21CA5F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07914-A793-0454-09C1-F4B0E3655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63AD-8910-4443-A0BE-AF937DD4B7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519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5F365-2677-51CE-04A6-99FCB4455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4D974-8C49-A1DC-C45D-E38FAA1F0A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4D0817-F366-074A-3BA6-6D12EFCD03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A5DBF5-777D-6BC1-189B-3888303C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DEB0B-0B1A-400C-9EC2-DF471F9C1ACB}" type="datetimeFigureOut">
              <a:rPr lang="en-AU" smtClean="0"/>
              <a:t>13/03/2024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D52CE5-058C-7D92-D55F-E2C9AEB25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9ACF1C-6467-9635-38EC-AEA5C9C3B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63AD-8910-4443-A0BE-AF937DD4B7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963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72AE9-5B20-1D01-DEE9-00CA5C86C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0F54B3-AA2C-E459-D122-24AA772680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0E0196-DBBF-3108-C583-E4D3404CDE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D1478D-4C0B-41AA-7D48-6D31940B85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A92F23-40AE-85DF-E760-4CA5281F2C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E79F0F-6A5B-7275-11D9-1BB8D0383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DEB0B-0B1A-400C-9EC2-DF471F9C1ACB}" type="datetimeFigureOut">
              <a:rPr lang="en-AU" smtClean="0"/>
              <a:t>13/03/2024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28293A-D0AF-1F4D-112D-222F2677D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45280D-C57C-BBCF-0087-C9E0FC220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63AD-8910-4443-A0BE-AF937DD4B7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728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BDFA5-C385-B825-372B-5B70A3996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9BE824-12C5-7481-A202-0B55FDDBB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DEB0B-0B1A-400C-9EC2-DF471F9C1ACB}" type="datetimeFigureOut">
              <a:rPr lang="en-AU" smtClean="0"/>
              <a:t>13/03/2024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B69EC4-B199-DB38-A282-858F28497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6B510F-E533-452C-5967-B4C8E603A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63AD-8910-4443-A0BE-AF937DD4B7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9703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EF4C15-A119-1C8F-65DB-A79708B77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DEB0B-0B1A-400C-9EC2-DF471F9C1ACB}" type="datetimeFigureOut">
              <a:rPr lang="en-AU" smtClean="0"/>
              <a:t>13/03/2024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1DFDE1-EAC0-EFC7-6CFA-E5E5CA6A3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C74854-25A1-9D7C-CC8D-406CAFECC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63AD-8910-4443-A0BE-AF937DD4B7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22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10BF7-943C-DD8B-DFF3-F8BD311F9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537BD-4791-8DFE-92EC-B4DCB9A5A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6C7F33-A834-A689-F4EB-F96607769E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0C8174-1F00-75D3-F4AD-469693A45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DEB0B-0B1A-400C-9EC2-DF471F9C1ACB}" type="datetimeFigureOut">
              <a:rPr lang="en-AU" smtClean="0"/>
              <a:t>13/03/2024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2CD237-B845-3CC4-E440-A0036BD9A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3FA6EF-2082-8365-C1EF-63DADC12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63AD-8910-4443-A0BE-AF937DD4B7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310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B9C62-6FA8-F3B9-561C-4DDA4BCC1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6ED951-A210-6BB5-C1D7-EEEEA57C0B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D6384C-3CD5-3A9C-827D-AE1B9866C2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42291E-2A1D-7906-9F63-B4B6B0796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DEB0B-0B1A-400C-9EC2-DF471F9C1ACB}" type="datetimeFigureOut">
              <a:rPr lang="en-AU" smtClean="0"/>
              <a:t>13/03/2024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3A7A5E-727E-7434-CAF5-C8E6718D8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180176-2FC4-FAA5-39A3-07FA84E59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563AD-8910-4443-A0BE-AF937DD4B7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0337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9D3B74-72B3-643A-54DF-07C274E91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CFBF45-90B3-96C6-F89D-A20ADC8747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56D970-8F43-A204-5E92-C0CCC4910E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DEB0B-0B1A-400C-9EC2-DF471F9C1ACB}" type="datetimeFigureOut">
              <a:rPr lang="en-AU" smtClean="0"/>
              <a:t>13/03/2024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CE770-28BA-F7EA-A95F-F32332806F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C07C5-3930-6024-EF93-373A7424F7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563AD-8910-4443-A0BE-AF937DD4B7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1612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5D0A27C-48D3-275C-CE81-C4B519AABF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250" y="1343025"/>
            <a:ext cx="8953500" cy="417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984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5F27915-13D4-71DC-4EBF-658D6B1A40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635" y="0"/>
            <a:ext cx="110007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416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092B8DF-5636-CD43-46C1-44C10AD336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0644" y="0"/>
            <a:ext cx="623284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278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Evi Janse de Jonge</dc:creator>
  <cp:lastModifiedBy>Evi Janse de Jonge</cp:lastModifiedBy>
  <cp:revision>3</cp:revision>
  <dcterms:created xsi:type="dcterms:W3CDTF">2024-02-28T22:06:50Z</dcterms:created>
  <dcterms:modified xsi:type="dcterms:W3CDTF">2024-03-13T02:34:16Z</dcterms:modified>
</cp:coreProperties>
</file>